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660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 type="screen4x3"/>
  <p:notesSz cx="6865938" cy="99980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 showNarration="1">
    <p:present/>
    <p:sldAll/>
    <p:penClr>
      <a:prstClr val="red"/>
    </p:penClr>
    <p:extLst>
      <p:ext uri="{2FDB2607-1784-4EEB-B798-7EB5836EED8A}">
        <p14:showMediaCtrls xmlns:p14="http://schemas.microsoft.com/office/powerpoint/2010/main" val="1"/>
      </p:ext>
    </p:extLst>
  </p:showPr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1554" y="90"/>
      </p:cViewPr>
      <p:guideLst>
        <p:guide orient="horz" pos="2159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presProps" Target="presProps.xml"  /><Relationship Id="rId11" Type="http://schemas.openxmlformats.org/officeDocument/2006/relationships/viewProps" Target="viewProps.xml"  /><Relationship Id="rId12" Type="http://schemas.openxmlformats.org/officeDocument/2006/relationships/theme" Target="theme/theme1.xml"  /><Relationship Id="rId13" Type="http://schemas.openxmlformats.org/officeDocument/2006/relationships/tableStyles" Target="tableStyles.xml"  /><Relationship Id="rId2" Type="http://schemas.openxmlformats.org/officeDocument/2006/relationships/notesMaster" Target="notesMasters/notesMaster1.xml"  /><Relationship Id="rId3" Type="http://schemas.openxmlformats.org/officeDocument/2006/relationships/slide" Target="slides/slide1.xml"  /><Relationship Id="rId4" Type="http://schemas.openxmlformats.org/officeDocument/2006/relationships/slide" Target="slides/slide2.xml"  /><Relationship Id="rId5" Type="http://schemas.openxmlformats.org/officeDocument/2006/relationships/slide" Target="slides/slide3.xml"  /><Relationship Id="rId6" Type="http://schemas.openxmlformats.org/officeDocument/2006/relationships/slide" Target="slides/slide4.xml"  /><Relationship Id="rId7" Type="http://schemas.openxmlformats.org/officeDocument/2006/relationships/slide" Target="slides/slide5.xml"  /><Relationship Id="rId8" Type="http://schemas.openxmlformats.org/officeDocument/2006/relationships/slide" Target="slides/slide6.xml"  /><Relationship Id="rId9" Type="http://schemas.openxmlformats.org/officeDocument/2006/relationships/slide" Target="slides/slide7.xml"  /></Relationships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5240" cy="499904"/>
          </a:xfrm>
          <a:prstGeom prst="rect">
            <a:avLst/>
          </a:prstGeom>
        </p:spPr>
        <p:txBody>
          <a:bodyPr vert="horz" lIns="96359" tIns="48180" rIns="96359" bIns="48180"/>
          <a:lstStyle>
            <a:lvl1pPr algn="l">
              <a:defRPr sz="13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9109" y="0"/>
            <a:ext cx="2975240" cy="499904"/>
          </a:xfrm>
          <a:prstGeom prst="rect">
            <a:avLst/>
          </a:prstGeom>
        </p:spPr>
        <p:txBody>
          <a:bodyPr vert="horz" lIns="96359" tIns="48180" rIns="96359" bIns="48180"/>
          <a:lstStyle>
            <a:lvl1pPr algn="r">
              <a:defRPr sz="1300"/>
            </a:lvl1pPr>
          </a:lstStyle>
          <a:p>
            <a:pPr lvl="0">
              <a:defRPr/>
            </a:pPr>
            <a:fld id="{090EAED1-0217-4EBA-A641-33B92DE03B57}" type="datetime1">
              <a:rPr lang="ko-KR" altLang="en-US"/>
              <a:pPr lvl="0">
                <a:defRPr/>
              </a:pPr>
              <a:t>2020-02-26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33450" y="749300"/>
            <a:ext cx="4999038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59" tIns="48180" rIns="96359" bIns="4818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594" y="4749086"/>
            <a:ext cx="5492750" cy="4499134"/>
          </a:xfrm>
          <a:prstGeom prst="rect">
            <a:avLst/>
          </a:prstGeom>
        </p:spPr>
        <p:txBody>
          <a:bodyPr vert="horz" lIns="96359" tIns="48180" rIns="96359" bIns="48180"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6436"/>
            <a:ext cx="2975240" cy="499904"/>
          </a:xfrm>
          <a:prstGeom prst="rect">
            <a:avLst/>
          </a:prstGeom>
        </p:spPr>
        <p:txBody>
          <a:bodyPr vert="horz" lIns="96359" tIns="48180" rIns="96359" bIns="48180" anchor="b"/>
          <a:lstStyle>
            <a:lvl1pPr algn="l">
              <a:defRPr sz="13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9109" y="9496436"/>
            <a:ext cx="2975240" cy="499904"/>
          </a:xfrm>
          <a:prstGeom prst="rect">
            <a:avLst/>
          </a:prstGeom>
        </p:spPr>
        <p:txBody>
          <a:bodyPr vert="horz" lIns="96359" tIns="48180" rIns="96359" bIns="48180" anchor="b"/>
          <a:lstStyle>
            <a:lvl1pPr algn="r">
              <a:defRPr sz="1300"/>
            </a:lvl1pPr>
          </a:lstStyle>
          <a:p>
            <a:pPr lvl="0">
              <a:defRPr/>
            </a:pPr>
            <a:fld id="{1ABF152B-261C-4EC5-BA6E-5796A34AAD7B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1" Type="http://schemas.openxmlformats.org/officeDocument/2006/relationships/slide" Target="../slides/slide6.xml"  /><Relationship Id="rId2" Type="http://schemas.openxmlformats.org/officeDocument/2006/relationships/notesMaster" Target="../notesMasters/notesMaster1.xml"  /></Relationships>
</file>

<file path=ppt/notesSlides/notesSlide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1ABF152B-261C-4EC5-BA6E-5796A34AAD7B}" type="slidenum">
              <a:rPr lang="en-US" altLang="en-US"/>
              <a:pPr lvl="0">
                <a:defRPr/>
              </a:pPr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1290F-9CE9-4ED2-9F1C-B2D6C39B3D38}" type="datetimeFigureOut">
              <a:rPr lang="ko-KR" altLang="en-US" smtClean="0"/>
              <a:t>2020-02-26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75C9-8880-4DA7-9250-313F3E2EB6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058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1290F-9CE9-4ED2-9F1C-B2D6C39B3D38}" type="datetimeFigureOut">
              <a:rPr lang="ko-KR" altLang="en-US" smtClean="0"/>
              <a:t>2020-02-26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75C9-8880-4DA7-9250-313F3E2EB6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828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1290F-9CE9-4ED2-9F1C-B2D6C39B3D38}" type="datetimeFigureOut">
              <a:rPr lang="ko-KR" altLang="en-US" smtClean="0"/>
              <a:t>2020-02-26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75C9-8880-4DA7-9250-313F3E2EB6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1228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1290F-9CE9-4ED2-9F1C-B2D6C39B3D38}" type="datetimeFigureOut">
              <a:rPr lang="ko-KR" altLang="en-US" smtClean="0"/>
              <a:t>2020-02-26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75C9-8880-4DA7-9250-313F3E2EB6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3220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1290F-9CE9-4ED2-9F1C-B2D6C39B3D38}" type="datetimeFigureOut">
              <a:rPr lang="ko-KR" altLang="en-US" smtClean="0"/>
              <a:t>2020-02-26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75C9-8880-4DA7-9250-313F3E2EB6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053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1290F-9CE9-4ED2-9F1C-B2D6C39B3D38}" type="datetimeFigureOut">
              <a:rPr lang="ko-KR" altLang="en-US" smtClean="0"/>
              <a:t>2020-02-26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75C9-8880-4DA7-9250-313F3E2EB6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0889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1290F-9CE9-4ED2-9F1C-B2D6C39B3D38}" type="datetimeFigureOut">
              <a:rPr lang="ko-KR" altLang="en-US" smtClean="0"/>
              <a:t>2020-02-26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75C9-8880-4DA7-9250-313F3E2EB6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8448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1290F-9CE9-4ED2-9F1C-B2D6C39B3D38}" type="datetimeFigureOut">
              <a:rPr lang="ko-KR" altLang="en-US" smtClean="0"/>
              <a:t>2020-02-26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75C9-8880-4DA7-9250-313F3E2EB6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5960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1290F-9CE9-4ED2-9F1C-B2D6C39B3D38}" type="datetimeFigureOut">
              <a:rPr lang="ko-KR" altLang="en-US" smtClean="0"/>
              <a:t>2020-02-26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75C9-8880-4DA7-9250-313F3E2EB6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0943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1290F-9CE9-4ED2-9F1C-B2D6C39B3D38}" type="datetimeFigureOut">
              <a:rPr lang="ko-KR" altLang="en-US" smtClean="0"/>
              <a:t>2020-02-26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75C9-8880-4DA7-9250-313F3E2EB6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1262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1290F-9CE9-4ED2-9F1C-B2D6C39B3D38}" type="datetimeFigureOut">
              <a:rPr lang="ko-KR" altLang="en-US" smtClean="0"/>
              <a:t>2020-02-26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75C9-8880-4DA7-9250-313F3E2EB6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8898115"/>
      </p:ext>
    </p:extLst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71290F-9CE9-4ED2-9F1C-B2D6C39B3D38}" type="datetimeFigureOut">
              <a:rPr lang="ko-KR" altLang="en-US" smtClean="0"/>
              <a:t>2020-02-26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9C75C9-8880-4DA7-9250-313F3E2EB6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8457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pn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2.pn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3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4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5.pn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1.xml"  /><Relationship Id="rId10" Type="http://schemas.openxmlformats.org/officeDocument/2006/relationships/image" Target="../media/image13.png"  /><Relationship Id="rId2" Type="http://schemas.openxmlformats.org/officeDocument/2006/relationships/slideLayout" Target="../slideLayouts/slideLayout1.xml"  /><Relationship Id="rId3" Type="http://schemas.openxmlformats.org/officeDocument/2006/relationships/image" Target="../media/image6.png"  /><Relationship Id="rId4" Type="http://schemas.openxmlformats.org/officeDocument/2006/relationships/image" Target="../media/image7.png"  /><Relationship Id="rId5" Type="http://schemas.openxmlformats.org/officeDocument/2006/relationships/image" Target="../media/image8.png"  /><Relationship Id="rId6" Type="http://schemas.openxmlformats.org/officeDocument/2006/relationships/image" Target="../media/image9.jpeg"  /><Relationship Id="rId7" Type="http://schemas.openxmlformats.org/officeDocument/2006/relationships/image" Target="../media/image10.png"  /><Relationship Id="rId8" Type="http://schemas.openxmlformats.org/officeDocument/2006/relationships/image" Target="../media/image11.png"  /><Relationship Id="rId9" Type="http://schemas.openxmlformats.org/officeDocument/2006/relationships/image" Target="../media/image12.pn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4.png" 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05AC4E5-2BD2-4E76-9385-44F2F43C01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12776"/>
            <a:ext cx="7772400" cy="1470025"/>
          </a:xfrm>
        </p:spPr>
        <p:txBody>
          <a:bodyPr/>
          <a:lstStyle/>
          <a:p>
            <a:r>
              <a:rPr lang="ko-KR" altLang="en-US" dirty="0"/>
              <a:t>손 소독제 </a:t>
            </a:r>
            <a:r>
              <a:rPr lang="en-US" altLang="ko-KR" dirty="0"/>
              <a:t>MEDI HAERI </a:t>
            </a:r>
            <a:r>
              <a:rPr lang="ko-KR" altLang="en-US" dirty="0"/>
              <a:t>소개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3B49AD5D-00A1-4BB7-A409-3C8CD27AF4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75" y="2986950"/>
            <a:ext cx="4286250" cy="279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108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913EF90B-7F3D-40E5-A4C8-4AA2351F9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890587"/>
            <a:ext cx="7416824" cy="5274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550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FB1AD9D3-420B-463C-9BC0-43CF900F8D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476672"/>
            <a:ext cx="7416824" cy="5893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563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E8FCFC9E-9898-4A97-93DD-2C39F03D15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476672"/>
            <a:ext cx="8064896" cy="6021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049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12DA9490-72AB-465E-A0B3-E5821032D9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620688"/>
            <a:ext cx="7992888" cy="5584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551768"/>
      </p:ext>
    </p:extLst>
  </p:cSld>
  <p:clrMapOvr>
    <a:masterClrMapping/>
  </p:clrMapOvr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8921" y="332656"/>
            <a:ext cx="1733167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/>
              <a:t>손 세정제 제안</a:t>
            </a:r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731221" y="1383004"/>
            <a:ext cx="2296954" cy="3270132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3131840" y="1383004"/>
            <a:ext cx="3744416" cy="2262020"/>
          </a:xfrm>
          <a:prstGeom prst="rect">
            <a:avLst/>
          </a:prstGeom>
          <a:noFill/>
          <a:ln w="9525">
            <a:solidFill>
              <a:schemeClr val="tx1"/>
            </a:solidFill>
            <a:miter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2537976" y="1484784"/>
            <a:ext cx="426030" cy="453166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800862" y="4293096"/>
            <a:ext cx="70959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000"/>
              <a:t>  </a:t>
            </a:r>
            <a:r>
              <a:rPr lang="en-US" altLang="ko-KR" sz="1000">
                <a:solidFill>
                  <a:schemeClr val="bg1"/>
                </a:solidFill>
              </a:rPr>
              <a:t>500ML</a:t>
            </a:r>
            <a:endParaRPr lang="ko-KR" altLang="en-US" sz="1000">
              <a:solidFill>
                <a:schemeClr val="bg1"/>
              </a:solidFill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731221" y="4706717"/>
            <a:ext cx="2296954" cy="151760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771702" y="6309320"/>
            <a:ext cx="2256473" cy="40011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000"/>
              <a:t>  1BOX (500ML X 18</a:t>
            </a:r>
            <a:r>
              <a:rPr lang="ko-KR" altLang="en-US" sz="1000"/>
              <a:t>개</a:t>
            </a:r>
            <a:r>
              <a:rPr lang="en-US" altLang="ko-KR" sz="1000"/>
              <a:t>) </a:t>
            </a:r>
            <a:r>
              <a:rPr lang="ko-KR" altLang="en-US" sz="1000"/>
              <a:t> </a:t>
            </a:r>
            <a:r>
              <a:rPr lang="en-US" altLang="ko-KR" sz="1000"/>
              <a:t>124,200</a:t>
            </a:r>
            <a:r>
              <a:rPr lang="ko-KR" altLang="en-US" sz="1000"/>
              <a:t>원</a:t>
            </a:r>
            <a:endParaRPr lang="ko-KR" altLang="en-US" sz="1000"/>
          </a:p>
          <a:p>
            <a:pPr lvl="0">
              <a:defRPr/>
            </a:pPr>
            <a:r>
              <a:rPr lang="en-US" altLang="ko-KR" sz="1000"/>
              <a:t>              </a:t>
            </a:r>
            <a:r>
              <a:rPr lang="ko-KR" altLang="en-US" sz="1000"/>
              <a:t>배송비 포함</a:t>
            </a:r>
            <a:endParaRPr lang="ko-KR" altLang="en-US" sz="1000"/>
          </a:p>
        </p:txBody>
      </p:sp>
      <p:sp>
        <p:nvSpPr>
          <p:cNvPr id="7" name="직사각형 6"/>
          <p:cNvSpPr/>
          <p:nvPr/>
        </p:nvSpPr>
        <p:spPr>
          <a:xfrm>
            <a:off x="1403648" y="4280841"/>
            <a:ext cx="1443890" cy="28803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000"/>
              <a:t>국내최저가 </a:t>
            </a:r>
            <a:r>
              <a:rPr lang="en-US" altLang="ko-KR" sz="1000"/>
              <a:t>6,900</a:t>
            </a:r>
            <a:r>
              <a:rPr lang="ko-KR" altLang="en-US" sz="1200"/>
              <a:t>원</a:t>
            </a:r>
            <a:endParaRPr lang="ko-KR" altLang="en-US" sz="120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7020272" y="1371970"/>
            <a:ext cx="1903809" cy="1599200"/>
          </a:xfrm>
          <a:prstGeom prst="rect">
            <a:avLst/>
          </a:prstGeom>
          <a:noFill/>
          <a:ln w="9525">
            <a:solidFill>
              <a:schemeClr val="tx1"/>
            </a:solidFill>
            <a:miter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8"/>
          <a:srcRect/>
          <a:stretch>
            <a:fillRect/>
          </a:stretch>
        </p:blipFill>
        <p:spPr>
          <a:xfrm>
            <a:off x="7005354" y="4280841"/>
            <a:ext cx="1903809" cy="2003234"/>
          </a:xfrm>
          <a:prstGeom prst="rect">
            <a:avLst/>
          </a:prstGeom>
          <a:noFill/>
          <a:ln w="9525">
            <a:solidFill>
              <a:schemeClr val="tx1"/>
            </a:solidFill>
            <a:miter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7092279" y="6309319"/>
            <a:ext cx="172996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1000">
                <a:solidFill>
                  <a:srgbClr val="ff0000"/>
                </a:solidFill>
              </a:rPr>
              <a:t>타사 제품 인터넷 판매가격</a:t>
            </a:r>
            <a:endParaRPr lang="ko-KR" altLang="en-US" sz="1000">
              <a:solidFill>
                <a:srgbClr val="ff0000"/>
              </a:solidFill>
            </a:endParaRPr>
          </a:p>
          <a:p>
            <a:pPr lvl="0">
              <a:defRPr/>
            </a:pPr>
            <a:r>
              <a:rPr lang="en-US" altLang="ko-KR" sz="1000">
                <a:solidFill>
                  <a:srgbClr val="ff0000"/>
                </a:solidFill>
              </a:rPr>
              <a:t>             250ML</a:t>
            </a:r>
            <a:endParaRPr lang="ko-KR" altLang="en-US" sz="100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0367" y="752078"/>
            <a:ext cx="1470274" cy="461665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1200"/>
              <a:t>손세정 뿐만아니라</a:t>
            </a:r>
            <a:endParaRPr lang="ko-KR" altLang="en-US" sz="1200"/>
          </a:p>
          <a:p>
            <a:pPr lvl="0">
              <a:defRPr/>
            </a:pPr>
            <a:r>
              <a:rPr lang="ko-KR" altLang="en-US" sz="1200"/>
              <a:t>사무실 소독까지</a:t>
            </a:r>
            <a:endParaRPr lang="ko-KR" altLang="en-US" sz="1200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 rotWithShape="1">
          <a:blip r:embed="rId9"/>
          <a:srcRect/>
          <a:stretch>
            <a:fillRect/>
          </a:stretch>
        </p:blipFill>
        <p:spPr>
          <a:xfrm>
            <a:off x="3121671" y="4280841"/>
            <a:ext cx="3744416" cy="2769864"/>
          </a:xfrm>
          <a:prstGeom prst="rect">
            <a:avLst/>
          </a:prstGeom>
          <a:noFill/>
          <a:ln w="9525">
            <a:solidFill>
              <a:schemeClr val="tx1"/>
            </a:solidFill>
            <a:miter/>
          </a:ln>
          <a:effectLst/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 rotWithShape="1">
          <a:blip r:embed="rId10"/>
          <a:srcRect/>
          <a:stretch>
            <a:fillRect/>
          </a:stretch>
        </p:blipFill>
        <p:spPr>
          <a:xfrm>
            <a:off x="7020272" y="3064158"/>
            <a:ext cx="1888891" cy="1161732"/>
          </a:xfrm>
          <a:prstGeom prst="rect">
            <a:avLst/>
          </a:prstGeom>
          <a:noFill/>
          <a:ln w="9525">
            <a:solidFill>
              <a:schemeClr val="tx1"/>
            </a:solidFill>
            <a:miter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E46A56CA-3B17-46EB-A8AD-E22D5B31D6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1662" y="59553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423280808">
            <a:extLst>
              <a:ext uri="{FF2B5EF4-FFF2-40B4-BE49-F238E27FC236}">
                <a16:creationId xmlns:a16="http://schemas.microsoft.com/office/drawing/2014/main" id="{A2EBABF3-2BBC-4724-B31F-60AA33C99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662" y="1052736"/>
            <a:ext cx="5400675" cy="344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9B8CBEC-9A5E-4F54-8306-AFC3235120C8}"/>
              </a:ext>
            </a:extLst>
          </p:cNvPr>
          <p:cNvSpPr txBox="1"/>
          <p:nvPr/>
        </p:nvSpPr>
        <p:spPr>
          <a:xfrm>
            <a:off x="2826169" y="5035823"/>
            <a:ext cx="34916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400" dirty="0"/>
              <a:t>감사합니다</a:t>
            </a:r>
            <a:r>
              <a:rPr lang="en-US" altLang="ko-KR" sz="4400" dirty="0"/>
              <a:t> !</a:t>
            </a:r>
            <a:endParaRPr lang="ko-KR" altLang="en-US" sz="4400" dirty="0"/>
          </a:p>
        </p:txBody>
      </p:sp>
    </p:spTree>
    <p:extLst>
      <p:ext uri="{BB962C8B-B14F-4D97-AF65-F5344CB8AC3E}">
        <p14:creationId xmlns:p14="http://schemas.microsoft.com/office/powerpoint/2010/main" val="598929047"/>
      </p:ext>
    </p:extLst>
  </p:cSld>
  <p:clrMapOvr>
    <a:masterClrMapping/>
  </p:clrMapOvr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28</ep:Words>
  <ep:PresentationFormat>화면 슬라이드 쇼(4:3)</ep:PresentationFormat>
  <ep:Paragraphs>11</ep:Paragraphs>
  <ep:Slides>7</ep:Slides>
  <ep:Notes>1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ep:HeadingPairs>
  <ep:TitlesOfParts>
    <vt:vector size="8" baseType="lpstr">
      <vt:lpstr>Office 테마</vt:lpstr>
      <vt:lpstr>손 소독제 MEDI HAERI 소개</vt:lpstr>
      <vt:lpstr>슬라이드 2</vt:lpstr>
      <vt:lpstr>슬라이드 3</vt:lpstr>
      <vt:lpstr>슬라이드 4</vt:lpstr>
      <vt:lpstr>슬라이드 5</vt:lpstr>
      <vt:lpstr>슬라이드 6</vt:lpstr>
      <vt:lpstr>슬라이드 7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2020-02-25T00:08:48.000</dcterms:created>
  <dc:creator>1</dc:creator>
  <cp:lastModifiedBy>user</cp:lastModifiedBy>
  <dcterms:modified xsi:type="dcterms:W3CDTF">2020-02-26T02:13:15.205</dcterms:modified>
  <cp:revision>9</cp:revision>
  <dc:title>PowerPoint 프레젠테이션</dc:title>
  <cp:version/>
</cp:coreProperties>
</file>